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August 22,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My </a:t>
            </a:r>
            <a:r>
              <a:rPr lang="en-US" sz="2800" dirty="0" err="1" smtClean="0"/>
              <a:t>english</a:t>
            </a:r>
            <a:r>
              <a:rPr lang="en-US" sz="2800" dirty="0" smtClean="0"/>
              <a:t> teacher, Miss </a:t>
            </a:r>
            <a:r>
              <a:rPr lang="en-US" sz="2800" dirty="0" err="1" smtClean="0"/>
              <a:t>Naijar</a:t>
            </a:r>
            <a:r>
              <a:rPr lang="en-US" sz="2800" dirty="0" smtClean="0"/>
              <a:t>, said, “Daedalus and his son Icarus jailed by king Minos.”</a:t>
            </a:r>
          </a:p>
          <a:p>
            <a:endParaRPr lang="en-US" sz="2800" dirty="0"/>
          </a:p>
          <a:p>
            <a:r>
              <a:rPr lang="en-US" sz="2800" dirty="0" smtClean="0"/>
              <a:t>2. She said, “Daedalus a inventor was resourceful, consequently, he was not </a:t>
            </a:r>
            <a:r>
              <a:rPr lang="en-US" sz="2800" dirty="0" err="1" smtClean="0"/>
              <a:t>dajected</a:t>
            </a:r>
            <a:r>
              <a:rPr lang="en-US" sz="2800" dirty="0" smtClean="0"/>
              <a:t>.”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75" y="4869656"/>
            <a:ext cx="2143125" cy="160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Both of they were imprisoned on an Island and they could not escape by land or sea.</a:t>
            </a:r>
          </a:p>
          <a:p>
            <a:endParaRPr lang="en-US" sz="2800" dirty="0"/>
          </a:p>
          <a:p>
            <a:r>
              <a:rPr lang="en-US" sz="2800" dirty="0" smtClean="0"/>
              <a:t>4. Daedalus said, “nothing however will </a:t>
            </a:r>
            <a:r>
              <a:rPr lang="en-US" sz="2800" dirty="0" err="1" smtClean="0"/>
              <a:t>prahibit</a:t>
            </a:r>
            <a:r>
              <a:rPr lang="en-US" sz="2800" dirty="0" smtClean="0"/>
              <a:t> an escape through the air”!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00" y="4394200"/>
            <a:ext cx="26289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Daedalus said “I will make two pairs of wings for me and you.”</a:t>
            </a:r>
          </a:p>
          <a:p>
            <a:endParaRPr lang="en-US" sz="2800" dirty="0"/>
          </a:p>
          <a:p>
            <a:r>
              <a:rPr lang="en-US" sz="2800" dirty="0" smtClean="0"/>
              <a:t>6. He added, “These kind of wings, </a:t>
            </a:r>
            <a:r>
              <a:rPr lang="en-US" sz="2800" dirty="0" err="1" smtClean="0"/>
              <a:t>i</a:t>
            </a:r>
            <a:r>
              <a:rPr lang="en-US" sz="2800" dirty="0" smtClean="0"/>
              <a:t> believe, will be made from feathers string and wax.”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6775" y="4492625"/>
            <a:ext cx="1251479" cy="174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smtClean="0"/>
              <a:t>Daedalus </a:t>
            </a:r>
            <a:r>
              <a:rPr lang="en-US" sz="2800" dirty="0" err="1" smtClean="0"/>
              <a:t>gived</a:t>
            </a:r>
            <a:r>
              <a:rPr lang="en-US" sz="2800" dirty="0" smtClean="0"/>
              <a:t> his son a wings and said, Now I must </a:t>
            </a:r>
            <a:r>
              <a:rPr lang="en-US" sz="2800" dirty="0" err="1" smtClean="0"/>
              <a:t>disuade</a:t>
            </a:r>
            <a:r>
              <a:rPr lang="en-US" sz="2800" dirty="0" smtClean="0"/>
              <a:t> you from reckless flight.”</a:t>
            </a:r>
          </a:p>
          <a:p>
            <a:endParaRPr lang="en-US" sz="2800" dirty="0"/>
          </a:p>
          <a:p>
            <a:r>
              <a:rPr lang="en-US" sz="2800" dirty="0" smtClean="0"/>
              <a:t>8. “If you fly to high, he said, “the sun will ruin you’re wings.”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125" y="4660900"/>
            <a:ext cx="201930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Then me said, “Icarus loved flying and he felt </a:t>
            </a:r>
            <a:r>
              <a:rPr lang="en-US" sz="2800" dirty="0" err="1" smtClean="0"/>
              <a:t>inspird</a:t>
            </a:r>
            <a:r>
              <a:rPr lang="en-US" sz="2800" dirty="0" smtClean="0"/>
              <a:t> to fly high than his father.”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10. Yes the sun melted the wax on his wings, and him fell into the sea and drowned.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875" y="4587875"/>
            <a:ext cx="1682750" cy="168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55</TotalTime>
  <Words>250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23</cp:revision>
  <dcterms:created xsi:type="dcterms:W3CDTF">2011-11-08T14:56:56Z</dcterms:created>
  <dcterms:modified xsi:type="dcterms:W3CDTF">2014-08-22T20:14:00Z</dcterms:modified>
</cp:coreProperties>
</file>